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 dirty="0"/>
              <a:t>Our Mission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 dirty="0"/>
              <a:t>Our mission is to democratize access to advanced AI tools that enhance productivity and creativity for everyone.</a:t>
            </a:r>
          </a:p>
          <a:p>
            <a:r>
              <a:rPr lang="en-US" altLang="zh-CN" dirty="0"/>
              <a:t>We aim to bridge the gap between cutting-edge machine learning research and real-world applications.</a:t>
            </a:r>
          </a:p>
          <a:p>
            <a:r>
              <a:rPr lang="en-US" altLang="zh-CN" dirty="0"/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 dirty="0"/>
              <a:t>From supporting automated workflows to empowering small businesses with intelligent assistants, our innovations are reshaping how people interact with technology.</a:t>
            </a: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2025-05-07T15:17:19Z</dcterms:created>
  <dcterms:modified xsi:type="dcterms:W3CDTF">2025-05-10T13:12:15Z</dcterms:modified>
</cp:coreProperties>
</file>